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59" r:id="rId5"/>
    <p:sldId id="257" r:id="rId6"/>
    <p:sldId id="260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968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8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75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99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28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29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168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18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0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82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41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EF38D-12F3-4D38-9190-628B2B8CF154}" type="datetimeFigureOut">
              <a:rPr lang="tr-TR" smtClean="0"/>
              <a:t>15.01.2015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791C-F13C-4169-B4E4-0B9A92B349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4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512167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TC</a:t>
            </a:r>
            <a:br>
              <a:rPr lang="tr-TR" b="1" dirty="0" smtClean="0"/>
            </a:br>
            <a:r>
              <a:rPr lang="tr-TR" b="1" dirty="0" smtClean="0"/>
              <a:t>BURDUR VALİLİĞİ</a:t>
            </a:r>
            <a:br>
              <a:rPr lang="tr-TR" b="1" dirty="0" smtClean="0"/>
            </a:br>
            <a:r>
              <a:rPr lang="tr-TR" b="1" dirty="0" smtClean="0"/>
              <a:t>Nuriye Mehmet Nuri Velicangil İlkokulu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648072"/>
          </a:xfrm>
        </p:spPr>
        <p:txBody>
          <a:bodyPr>
            <a:normAutofit/>
          </a:bodyPr>
          <a:lstStyle/>
          <a:p>
            <a:r>
              <a:rPr lang="tr-TR" b="1" dirty="0" smtClean="0"/>
              <a:t>1990</a:t>
            </a:r>
            <a:endParaRPr lang="tr-TR" b="1" dirty="0"/>
          </a:p>
        </p:txBody>
      </p:sp>
      <p:pic>
        <p:nvPicPr>
          <p:cNvPr id="1026" name="Picture 2" descr="M:\VELİCANGİL AİLESİ\images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20880" cy="3372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962263"/>
            <a:ext cx="8229600" cy="562074"/>
          </a:xfrm>
        </p:spPr>
        <p:txBody>
          <a:bodyPr>
            <a:normAutofit/>
          </a:bodyPr>
          <a:lstStyle/>
          <a:p>
            <a:pPr marL="0" indent="0" algn="l"/>
            <a:r>
              <a:rPr lang="tr-TR" sz="2500" dirty="0"/>
              <a:t>OKULUMUZ ADINDAN DA ANLAŞILDIĞI GİBİ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296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BURDURLU HAYIRSEVER,HAMİYETLİ VE EŞRAFLI AİLELERİNDEN </a:t>
            </a:r>
          </a:p>
          <a:p>
            <a:pPr marL="0" indent="0">
              <a:buNone/>
            </a:pPr>
            <a:r>
              <a:rPr lang="tr-TR" b="1" dirty="0"/>
              <a:t>RAHMETLİ</a:t>
            </a:r>
            <a:r>
              <a:rPr lang="tr-TR" dirty="0"/>
              <a:t> </a:t>
            </a:r>
            <a:r>
              <a:rPr lang="tr-TR" b="1" dirty="0" smtClean="0"/>
              <a:t>HACI NURİYE VE HACI MEHMET NURİ VELİCANGİL </a:t>
            </a:r>
            <a:r>
              <a:rPr lang="tr-TR" dirty="0" smtClean="0"/>
              <a:t>İSİMLİ VATANDAŞLARIMIZ TARAFINDAN YAPTIRILMIŞTIR.</a:t>
            </a:r>
          </a:p>
          <a:p>
            <a:endParaRPr lang="tr-TR" dirty="0"/>
          </a:p>
        </p:txBody>
      </p:sp>
      <p:pic>
        <p:nvPicPr>
          <p:cNvPr id="3075" name="Picture 3" descr="D:\FOTOĞRAFLAR\Okul Yapılanlar\DSC085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786" y="1556792"/>
            <a:ext cx="696857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67544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 smtClean="0"/>
              <a:t>OKULUMUZUN TARİHÇESİ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8519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NURİYE-MEHMET NURİ VELİCANGİL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7664" y="908720"/>
            <a:ext cx="7235336" cy="5472608"/>
          </a:xfrm>
        </p:spPr>
        <p:txBody>
          <a:bodyPr>
            <a:normAutofit lnSpcReduction="10000"/>
          </a:bodyPr>
          <a:lstStyle/>
          <a:p>
            <a:r>
              <a:rPr lang="tr-TR" sz="2000" b="1" dirty="0" smtClean="0"/>
              <a:t>Hayırsever  Mehmet Nuri </a:t>
            </a:r>
            <a:r>
              <a:rPr lang="tr-TR" sz="2000" b="1" dirty="0" err="1" smtClean="0"/>
              <a:t>Velicangil</a:t>
            </a:r>
            <a:r>
              <a:rPr lang="tr-TR" sz="2000" b="1" dirty="0" smtClean="0"/>
              <a:t> ; </a:t>
            </a:r>
            <a:r>
              <a:rPr lang="tr-TR" sz="2200" dirty="0" smtClean="0"/>
              <a:t>1913 yılında Burdur’da doğmuş. Ortaokul mezunu olduktan sonra iş hayıtına atılmıştır.1973 yılında makarna fabrikası kurmuş . İş hayatında başarılar göstermiştir. 1990 yılında eşi ve kendi adını taşıyan Burdur Merkez Nuriye Mehmet Nuri </a:t>
            </a:r>
            <a:r>
              <a:rPr lang="tr-TR" sz="2200" dirty="0" err="1" smtClean="0"/>
              <a:t>Velicangil</a:t>
            </a:r>
            <a:r>
              <a:rPr lang="tr-TR" sz="2200" dirty="0" smtClean="0"/>
              <a:t> İlkokulunu yaptırmıştır. Rahmetli  hayırsever  Mehmet </a:t>
            </a:r>
            <a:r>
              <a:rPr lang="tr-TR" sz="2200" dirty="0"/>
              <a:t>Nuri </a:t>
            </a:r>
            <a:r>
              <a:rPr lang="tr-TR" sz="2200" dirty="0" err="1"/>
              <a:t>Velicangil</a:t>
            </a:r>
            <a:r>
              <a:rPr lang="tr-TR" sz="2200" dirty="0"/>
              <a:t> </a:t>
            </a:r>
            <a:r>
              <a:rPr lang="tr-TR" sz="2200" dirty="0" smtClean="0"/>
              <a:t>    1995 yılında vefat etmiştir.</a:t>
            </a:r>
          </a:p>
          <a:p>
            <a:r>
              <a:rPr lang="tr-TR" sz="2000" b="1" dirty="0" smtClean="0"/>
              <a:t>Hayırsever Nuriye </a:t>
            </a:r>
            <a:r>
              <a:rPr lang="tr-TR" sz="2000" b="1" dirty="0" err="1" smtClean="0"/>
              <a:t>Velicangil</a:t>
            </a:r>
            <a:r>
              <a:rPr lang="tr-TR" sz="2000" b="1" dirty="0" smtClean="0"/>
              <a:t>: </a:t>
            </a:r>
            <a:r>
              <a:rPr lang="tr-TR" sz="2200" dirty="0" smtClean="0"/>
              <a:t>1920 yılında </a:t>
            </a:r>
            <a:r>
              <a:rPr lang="tr-TR" sz="2200" dirty="0" err="1" smtClean="0"/>
              <a:t>Tefennide</a:t>
            </a:r>
            <a:r>
              <a:rPr lang="tr-TR" sz="2200" dirty="0" smtClean="0"/>
              <a:t> doğmuş. 1934 yılında Mehmet Nuri </a:t>
            </a:r>
            <a:r>
              <a:rPr lang="tr-TR" sz="2200" dirty="0" err="1" smtClean="0"/>
              <a:t>Velicangil</a:t>
            </a:r>
            <a:r>
              <a:rPr lang="tr-TR" sz="2200" dirty="0" smtClean="0"/>
              <a:t> ile evlenmiştir.  </a:t>
            </a:r>
            <a:r>
              <a:rPr lang="tr-TR" sz="2200" dirty="0" err="1" smtClean="0"/>
              <a:t>Uğur,Hamdi,Nurcihan</a:t>
            </a:r>
            <a:r>
              <a:rPr lang="tr-TR" sz="2200" dirty="0" smtClean="0"/>
              <a:t> isminde 3 çocukları olmuştur. </a:t>
            </a:r>
            <a:r>
              <a:rPr lang="tr-TR" sz="2200" dirty="0"/>
              <a:t>1990 yılında eşi ve kendi adını taşıyan </a:t>
            </a:r>
            <a:r>
              <a:rPr lang="tr-TR" sz="2200" dirty="0" smtClean="0"/>
              <a:t>Burdur Merkez </a:t>
            </a:r>
            <a:r>
              <a:rPr lang="tr-TR" sz="2200" dirty="0"/>
              <a:t>Nuriye Mehmet Nuri </a:t>
            </a:r>
            <a:r>
              <a:rPr lang="tr-TR" sz="2200" dirty="0" err="1"/>
              <a:t>Velicangil</a:t>
            </a:r>
            <a:r>
              <a:rPr lang="tr-TR" sz="2200" dirty="0"/>
              <a:t> İlkokulunu </a:t>
            </a:r>
            <a:r>
              <a:rPr lang="tr-TR" sz="2200" dirty="0" smtClean="0"/>
              <a:t>yaptırmıştır. </a:t>
            </a:r>
          </a:p>
          <a:p>
            <a:r>
              <a:rPr lang="tr-TR" sz="2200" dirty="0" smtClean="0"/>
              <a:t>1995 yılında eşi Mehmet Nuri ,çocukları Uğur ve </a:t>
            </a:r>
            <a:r>
              <a:rPr lang="tr-TR" sz="2200" dirty="0" err="1" smtClean="0"/>
              <a:t>Nurcihan</a:t>
            </a:r>
            <a:r>
              <a:rPr lang="tr-TR" sz="2200" dirty="0" smtClean="0"/>
              <a:t> vefat etmişlerdir.1995 yılında vefat eden kızı </a:t>
            </a:r>
            <a:r>
              <a:rPr lang="tr-TR" sz="2200" dirty="0" err="1" smtClean="0"/>
              <a:t>Nurcihan</a:t>
            </a:r>
            <a:r>
              <a:rPr lang="tr-TR" sz="2200" dirty="0" smtClean="0"/>
              <a:t> anısına Budur Merkez Öğretmenevi </a:t>
            </a:r>
            <a:r>
              <a:rPr lang="tr-TR" sz="2200" dirty="0" err="1" smtClean="0"/>
              <a:t>Nurcihan</a:t>
            </a:r>
            <a:r>
              <a:rPr lang="tr-TR" sz="2200" dirty="0" smtClean="0"/>
              <a:t> </a:t>
            </a:r>
            <a:r>
              <a:rPr lang="tr-TR" sz="2200" dirty="0" err="1" smtClean="0"/>
              <a:t>Velicangil</a:t>
            </a:r>
            <a:r>
              <a:rPr lang="tr-TR" sz="2200" dirty="0" smtClean="0"/>
              <a:t> Konferans salonunu </a:t>
            </a:r>
            <a:r>
              <a:rPr lang="tr-TR" sz="2200" dirty="0" err="1" smtClean="0"/>
              <a:t>yaptırmıştır.Rahmetli</a:t>
            </a:r>
            <a:r>
              <a:rPr lang="tr-TR" sz="2200" dirty="0" smtClean="0"/>
              <a:t> hayırsever  Nuriye </a:t>
            </a:r>
            <a:r>
              <a:rPr lang="tr-TR" sz="2200" dirty="0" err="1" smtClean="0"/>
              <a:t>Velicangil</a:t>
            </a:r>
            <a:r>
              <a:rPr lang="tr-TR" sz="2200" dirty="0" smtClean="0"/>
              <a:t>  2012 yılında </a:t>
            </a:r>
            <a:r>
              <a:rPr lang="tr-TR" sz="2200" dirty="0" err="1" smtClean="0"/>
              <a:t>Burdurda</a:t>
            </a:r>
            <a:r>
              <a:rPr lang="tr-TR" sz="2200" dirty="0" smtClean="0"/>
              <a:t> vefat etmiştir.</a:t>
            </a:r>
          </a:p>
          <a:p>
            <a:endParaRPr lang="tr-TR" sz="1500" dirty="0"/>
          </a:p>
        </p:txBody>
      </p:sp>
      <p:pic>
        <p:nvPicPr>
          <p:cNvPr id="4" name="Picture 3" descr="M:\VELİCANGİL AİLESİ\2015-01-13-18-43-54-53803172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6" y="3645024"/>
            <a:ext cx="162136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D:\FOTOĞRAFLAR\Okul Yapılanlar\DSC085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6" y="980728"/>
            <a:ext cx="162136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78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OKULUMUZUN İSMİ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24743"/>
            <a:ext cx="8229600" cy="2016225"/>
          </a:xfrm>
        </p:spPr>
        <p:txBody>
          <a:bodyPr>
            <a:normAutofit fontScale="77500" lnSpcReduction="20000"/>
          </a:bodyPr>
          <a:lstStyle/>
          <a:p>
            <a:r>
              <a:rPr lang="tr-TR" dirty="0"/>
              <a:t>OKULUMUZUN ADI MİLLİ EĞİTİM BAKANLIĞI İLKÖĞRETİM GENEL MÜDÜRLÜĞÜNÜN </a:t>
            </a:r>
            <a:endParaRPr lang="tr-TR" dirty="0" smtClean="0"/>
          </a:p>
          <a:p>
            <a:r>
              <a:rPr lang="tr-TR" dirty="0" smtClean="0"/>
              <a:t>703,3 </a:t>
            </a:r>
            <a:r>
              <a:rPr lang="tr-TR" dirty="0"/>
              <a:t>İLKÖĞRETİM OKULLARI </a:t>
            </a:r>
            <a:r>
              <a:rPr lang="tr-TR" dirty="0" smtClean="0"/>
              <a:t>ŞUBE MÜDÜRLÜĞÜNÜN  </a:t>
            </a:r>
          </a:p>
          <a:p>
            <a:r>
              <a:rPr lang="tr-TR" dirty="0" smtClean="0"/>
              <a:t>10 </a:t>
            </a:r>
            <a:r>
              <a:rPr lang="tr-TR" dirty="0"/>
              <a:t>EYLÜL 1990 TARİH VE 21536 SAYILI VE 21436 NOLU SIRA ÇİZELGESİNİN 73. SIRASINDA YER ALARAK ONAYLANMIŞTIR.</a:t>
            </a:r>
          </a:p>
        </p:txBody>
      </p:sp>
      <p:pic>
        <p:nvPicPr>
          <p:cNvPr id="6" name="Picture 2" descr="M:\VELİCANGİL AİLESİ\images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9"/>
            <a:ext cx="77768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1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OKULUMUZUN TARİHÇESİ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304256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dirty="0"/>
              <a:t>OKULUMUZ 1990 -1991 YILINDA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dirty="0" smtClean="0"/>
              <a:t>NURİYE </a:t>
            </a:r>
            <a:r>
              <a:rPr lang="tr-TR" b="1" dirty="0"/>
              <a:t>– MEHMET NURİ VELİCANGİL </a:t>
            </a:r>
            <a:endParaRPr lang="tr-TR" b="1" dirty="0" smtClean="0"/>
          </a:p>
          <a:p>
            <a:pPr marL="0" indent="0" algn="ctr">
              <a:buNone/>
            </a:pPr>
            <a:r>
              <a:rPr lang="tr-TR" dirty="0" smtClean="0"/>
              <a:t>ADI </a:t>
            </a:r>
            <a:r>
              <a:rPr lang="tr-TR" dirty="0"/>
              <a:t>İLE EĞİTİM VE ÖĞRETİM </a:t>
            </a:r>
            <a:r>
              <a:rPr lang="tr-TR" dirty="0" smtClean="0"/>
              <a:t>FALİYETLERİNE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17 EYLÜL 1990 PAZARTESİ GÜNÜ BAŞLAMIŞTIR.</a:t>
            </a:r>
          </a:p>
        </p:txBody>
      </p:sp>
      <p:pic>
        <p:nvPicPr>
          <p:cNvPr id="4" name="Picture 3" descr="D:\FOTOĞRAFLAR\Okul Yapılanlar\DSC085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22453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9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OKULUMUZ BİNASI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340769"/>
            <a:ext cx="8229600" cy="2232248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OKULUMUZDA 1 MÜDÜR ODASI, </a:t>
            </a:r>
            <a:r>
              <a:rPr lang="tr-TR" dirty="0" smtClean="0"/>
              <a:t>1 </a:t>
            </a:r>
            <a:r>
              <a:rPr lang="tr-TR" dirty="0"/>
              <a:t>MÜDÜR YARDIMCISI ODASI, </a:t>
            </a:r>
            <a:r>
              <a:rPr lang="tr-TR" dirty="0" smtClean="0"/>
              <a:t>1 </a:t>
            </a:r>
            <a:r>
              <a:rPr lang="tr-TR" dirty="0"/>
              <a:t>ÖĞRETMENLER ODASI, 1 MEMUR ODASI</a:t>
            </a:r>
            <a:r>
              <a:rPr lang="tr-TR" dirty="0" smtClean="0"/>
              <a:t>,, </a:t>
            </a:r>
            <a:r>
              <a:rPr lang="tr-TR" dirty="0"/>
              <a:t>1 ARŞİV ODASI, 1 HİZMETLİ </a:t>
            </a:r>
            <a:r>
              <a:rPr lang="tr-TR" dirty="0" smtClean="0"/>
              <a:t>ODASI, </a:t>
            </a:r>
            <a:r>
              <a:rPr lang="tr-TR" dirty="0"/>
              <a:t>1 BİLİŞİM TEKNOLOJİLERİ SINIFI VE 14 DERSLİK BULUNMAKTADIR. OKULUMUZ 6500 METREKARELİK ALANA SAHİPTİR.</a:t>
            </a:r>
          </a:p>
        </p:txBody>
      </p:sp>
      <p:pic>
        <p:nvPicPr>
          <p:cNvPr id="1026" name="Picture 2" descr="F:\VELİCANGİL AİLESİ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84984"/>
            <a:ext cx="770485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49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EĞİTİM-ÖĞRETİM FAALİYETİ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2014-2015 EĞİTİM ÖĞRETİM YILINDA </a:t>
            </a:r>
          </a:p>
          <a:p>
            <a:r>
              <a:rPr lang="tr-TR" dirty="0" smtClean="0"/>
              <a:t>Anasınıfı: 2 şube, 27 öğrenci</a:t>
            </a:r>
          </a:p>
          <a:p>
            <a:r>
              <a:rPr lang="tr-TR" dirty="0" smtClean="0"/>
              <a:t>1.Sınıf:     3 Şube, 43 öğrenci</a:t>
            </a:r>
          </a:p>
          <a:p>
            <a:r>
              <a:rPr lang="tr-TR" dirty="0" smtClean="0"/>
              <a:t>2.Sınıf:     2 Şube, 40 öğrenci</a:t>
            </a:r>
          </a:p>
          <a:p>
            <a:r>
              <a:rPr lang="tr-TR" dirty="0" smtClean="0"/>
              <a:t>3.Sınıf:     4 Şube, 81 öğrenci </a:t>
            </a:r>
          </a:p>
          <a:p>
            <a:r>
              <a:rPr lang="tr-TR" dirty="0" smtClean="0"/>
              <a:t>4.Sınıf:     2 Şube, 48 öğrenci</a:t>
            </a:r>
          </a:p>
          <a:p>
            <a:r>
              <a:rPr lang="tr-TR" b="1" dirty="0" smtClean="0"/>
              <a:t>TOPLAM :239 Öğrenci eğitim görmektedir.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1863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OKULUMUZ PERSONEL DURUMU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2014-2015 EĞİTİM-ÖĞRETİM YILINDA</a:t>
            </a:r>
          </a:p>
          <a:p>
            <a:r>
              <a:rPr lang="tr-TR" dirty="0" smtClean="0"/>
              <a:t>2 Kadrolu Hizmetli</a:t>
            </a:r>
          </a:p>
          <a:p>
            <a:r>
              <a:rPr lang="tr-TR" dirty="0" smtClean="0"/>
              <a:t>2 </a:t>
            </a:r>
            <a:r>
              <a:rPr lang="tr-TR" dirty="0" err="1" smtClean="0"/>
              <a:t>İşkur</a:t>
            </a:r>
            <a:r>
              <a:rPr lang="tr-TR" dirty="0" smtClean="0"/>
              <a:t> Sözleşmeli Hizmetli</a:t>
            </a:r>
          </a:p>
          <a:p>
            <a:r>
              <a:rPr lang="tr-TR" dirty="0" smtClean="0"/>
              <a:t>2 Anasınıfı Öğretmeni</a:t>
            </a:r>
          </a:p>
          <a:p>
            <a:r>
              <a:rPr lang="tr-TR" dirty="0" smtClean="0"/>
              <a:t>11 Sınıf Öğretmeni  </a:t>
            </a:r>
          </a:p>
          <a:p>
            <a:r>
              <a:rPr lang="tr-TR" dirty="0" smtClean="0"/>
              <a:t> 2 Branş Öğretmeni</a:t>
            </a:r>
          </a:p>
          <a:p>
            <a:r>
              <a:rPr lang="tr-TR" dirty="0" smtClean="0"/>
              <a:t>1 Müdür Yardımcısı , 1 Okul Müdürü</a:t>
            </a:r>
          </a:p>
          <a:p>
            <a:r>
              <a:rPr lang="tr-TR" b="1" dirty="0" smtClean="0"/>
              <a:t>Toplam:21 personel görev yapmaktadır.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27672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tr-TR" sz="3000" b="1" dirty="0" smtClean="0"/>
              <a:t>Rahmetli Hayırseverler                                        NURİYE-MEHMET NURİ VELİCANGİL                                    (Rahmetle Anıyoruz)</a:t>
            </a:r>
            <a:endParaRPr lang="tr-TR" sz="3000" b="1" dirty="0"/>
          </a:p>
        </p:txBody>
      </p:sp>
      <p:pic>
        <p:nvPicPr>
          <p:cNvPr id="4" name="Picture 3" descr="D:\FOTOĞRAFLAR\Okul Yapılanlar\DSC085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640960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90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352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TC BURDUR VALİLİĞİ Nuriye Mehmet Nuri Velicangil İlkokulu</vt:lpstr>
      <vt:lpstr>OKULUMUZ ADINDAN DA ANLAŞILDIĞI GİBİ</vt:lpstr>
      <vt:lpstr>NURİYE-MEHMET NURİ VELİCANGİL</vt:lpstr>
      <vt:lpstr>OKULUMUZUN İSMİ</vt:lpstr>
      <vt:lpstr>OKULUMUZUN TARİHÇESİ</vt:lpstr>
      <vt:lpstr>OKULUMUZ BİNASI</vt:lpstr>
      <vt:lpstr>EĞİTİM-ÖĞRETİM FAALİYETİ</vt:lpstr>
      <vt:lpstr>OKULUMUZ PERSONEL DURUMU</vt:lpstr>
      <vt:lpstr>Rahmetli Hayırseverler                                        NURİYE-MEHMET NURİ VELİCANGİL                                    (Rahmetle Anıyoruz)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BURDUR VALİLİĞİ N.M.N Velicangil İlkokulu</dc:title>
  <dc:creator>win7</dc:creator>
  <cp:lastModifiedBy>win7</cp:lastModifiedBy>
  <cp:revision>27</cp:revision>
  <dcterms:created xsi:type="dcterms:W3CDTF">2015-01-14T11:14:05Z</dcterms:created>
  <dcterms:modified xsi:type="dcterms:W3CDTF">2015-01-15T06:37:10Z</dcterms:modified>
</cp:coreProperties>
</file>